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3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4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82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890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705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54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06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655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1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2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5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7F40E-08EF-43B7-9C51-AEE53FC98E2A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514A2-368A-4F74-B2A9-05724BCD7C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2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564904"/>
            <a:ext cx="8784976" cy="151216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олимпиада школьников по французскому языку для учащихся 9-11 классов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65618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этап.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сложности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В2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 </a:t>
            </a:r>
          </a:p>
          <a:p>
            <a:endParaRPr lang="ru-RU" dirty="0"/>
          </a:p>
        </p:txBody>
      </p:sp>
      <p:pic>
        <p:nvPicPr>
          <p:cNvPr id="5" name="Рисунок 4" descr="https://pp.userapi.com/c636924/v636924927/52255/ZL0QBhwm4eM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5856" y="260647"/>
            <a:ext cx="2059682" cy="194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265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067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784976" cy="15567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письменной 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b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 письменного ответа: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на предложенную тему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5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Решение коммуникативной задачи.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требований, сформулированных в задании Тип текста (эссе), членение на абзацы, расположение текста на странице, указанное количество слов (180-220)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эффективно работать с текстами Определяет общую проблематику текстов, выделяет их основное информационное содержание                 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рассуждать и представлять свою точку зрения Формулирует рассуждение, подчеркивая основные мысли и приводя соответствующие примеры      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балла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Связность и логичность текста Оформляет текст, соблюдая связность и логичность построения      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балла</a:t>
            </a:r>
          </a:p>
          <a:p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pp.userapi.com/c636924/v636924927/52255/ZL0QBhwm4eM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1440160" cy="133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4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письменной речи</a:t>
            </a:r>
            <a:b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 письменного ответа: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на предложенную тему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55079"/>
            <a:ext cx="8784976" cy="5402921"/>
          </a:xfrm>
        </p:spPr>
        <p:txBody>
          <a:bodyPr>
            <a:normAutofit fontScale="32500" lnSpcReduction="20000"/>
          </a:bodyPr>
          <a:lstStyle/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Языковая компетенция                                            </a:t>
            </a:r>
            <a:r>
              <a:rPr lang="ru-RU" sz="7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Морфо-синтаксис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Правильно употребляет глагольные времена и наклонения, местоимения, детерминативы, коннекторы и т.д.                                                                </a:t>
            </a:r>
            <a:r>
              <a:rPr lang="ru-RU" sz="7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балла</a:t>
            </a: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письменной фразой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Владеет фразовой организацией текста и синтаксической вариативностью на фразовом уровне                                                                 </a:t>
            </a:r>
            <a:r>
              <a:rPr lang="ru-RU" sz="7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</a:t>
            </a: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Лексика.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лексическим запасом, позволяющим высказаться по предложенной теме, обеспечивающим точное выражение мысли и отсутствие неоправданных повторов. Допустимо незначительное количество ошибок в выборе слов, если это не затрудняет понимания текста (3% от заданного объема)                                                                                 </a:t>
            </a:r>
            <a:r>
              <a:rPr lang="ru-RU" sz="7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балла</a:t>
            </a: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Орфография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Владеет лексической и грамматической (практически все виды согласований) орфографией. Пунктуация в целом соответствует французской норме (допустимо некоторое влияние русского языка)                </a:t>
            </a:r>
            <a:r>
              <a:rPr lang="ru-RU" sz="7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</a:p>
          <a:p>
            <a:endParaRPr lang="ru-RU" sz="6000" dirty="0"/>
          </a:p>
        </p:txBody>
      </p:sp>
      <p:pic>
        <p:nvPicPr>
          <p:cNvPr id="4" name="Рисунок 3" descr="https://pp.userapi.com/c636924/v636924927/52255/ZL0QBhwm4eM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1440160" cy="133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6174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121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конкурса письменной речи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467189"/>
              </p:ext>
            </p:extLst>
          </p:nvPr>
        </p:nvGraphicFramePr>
        <p:xfrm>
          <a:off x="467544" y="1772817"/>
          <a:ext cx="8208912" cy="1987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018"/>
                <a:gridCol w="2736018"/>
                <a:gridCol w="2736876"/>
              </a:tblGrid>
              <a:tr h="332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Количество баллов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  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91 % - 100 %                                     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15-17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  2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75 % - 90 %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2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11-14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55 % - 74 %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28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0-10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11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ниже 55%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 descr="https://pp.userapi.com/c636924/v636924927/52255/ZL0QBhwm4eM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6632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66924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265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Всероссийская олимпиада школьников по французскому языку для учащихся 9-11 классов  </vt:lpstr>
      <vt:lpstr>Презентация PowerPoint</vt:lpstr>
      <vt:lpstr>   Конкурс письменной речи Критерии оценивания письменного ответа: эссе на предложенную тему    </vt:lpstr>
      <vt:lpstr> Конкурс письменной речи Критерии оценивания письменного ответа: эссе на предложенную тему </vt:lpstr>
      <vt:lpstr>Результаты  конкурса письменной речи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Валерий</dc:creator>
  <cp:lastModifiedBy>Валерий</cp:lastModifiedBy>
  <cp:revision>12</cp:revision>
  <dcterms:created xsi:type="dcterms:W3CDTF">2021-01-14T18:08:57Z</dcterms:created>
  <dcterms:modified xsi:type="dcterms:W3CDTF">2021-01-14T18:43:36Z</dcterms:modified>
</cp:coreProperties>
</file>